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94" r:id="rId2"/>
    <p:sldMasterId id="2147483706" r:id="rId3"/>
    <p:sldMasterId id="2147483718" r:id="rId4"/>
    <p:sldMasterId id="2147483730" r:id="rId5"/>
    <p:sldMasterId id="2147483742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9" r:id="rId13"/>
    <p:sldId id="271" r:id="rId14"/>
    <p:sldId id="273" r:id="rId15"/>
    <p:sldId id="275" r:id="rId16"/>
    <p:sldId id="262" r:id="rId17"/>
    <p:sldId id="263" r:id="rId18"/>
    <p:sldId id="264" r:id="rId19"/>
    <p:sldId id="277" r:id="rId20"/>
    <p:sldId id="265" r:id="rId21"/>
    <p:sldId id="266" r:id="rId22"/>
    <p:sldId id="26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69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23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94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859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93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68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224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79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97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5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2134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32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2722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942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074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313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9134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61610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2721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07645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54323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15708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0164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03797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03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3729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8086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30996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27860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365324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81835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9832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81935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19469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97502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615742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43568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900357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31692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35451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21428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5158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82539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84623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42864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4264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99096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0565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85438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73895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10478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62579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5145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592707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1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51404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26693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213996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64320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970778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81830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340770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546305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271416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938319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90042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367712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45535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5538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85351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094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C8509-2714-4621-A628-D6C9AF29CD52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29ED1F7-D7D0-4743-9569-98ABDC52F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1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97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1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98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5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85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4085" y="624110"/>
            <a:ext cx="9880528" cy="128089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2. Промышленность ТАССР в годы Великой Отечественной войны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925" y="2133599"/>
            <a:ext cx="8426432" cy="4739869"/>
          </a:xfrm>
        </p:spPr>
      </p:pic>
    </p:spTree>
    <p:extLst>
      <p:ext uri="{BB962C8B-B14F-4D97-AF65-F5344CB8AC3E}">
        <p14:creationId xmlns:p14="http://schemas.microsoft.com/office/powerpoint/2010/main" val="251153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789" y="624110"/>
            <a:ext cx="9907824" cy="2460284"/>
          </a:xfrm>
        </p:spPr>
        <p:txBody>
          <a:bodyPr>
            <a:normAutofit/>
          </a:bodyPr>
          <a:lstStyle/>
          <a:p>
            <a:pPr algn="just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Давайте вспомним, как перестроилась жизнь людей на военный лад. Какие коррективы ввела она в их судьбы?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41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4525" y="624109"/>
            <a:ext cx="10440087" cy="5940463"/>
          </a:xfrm>
        </p:spPr>
        <p:txBody>
          <a:bodyPr>
            <a:norm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Почти в 2,2 раза увеличилась валовая продукция промышленности ТАССР за годы войны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1642 рабочие бригады заводов и фабрик Татарстана удостоились звания «фронтовых бригад» за самоотверженный труд во имя Победы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Свыше 6000 наименований оружия, боеприпасов, снаряжения поставляли татарстанцы на фронты Великой Отечественной войны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Около 2000 наименований вещевого снаряжения и обмундирования выпускали рабочие легкой промышленности Предприятия Татарстана каждый рабочий день одевали полк и обували дивизию..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1943 году на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Шугуровском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месторождении ТАССР были получены первые тонны промышленной нефти.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96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161" y="832513"/>
            <a:ext cx="10658451" cy="5078709"/>
          </a:xfrm>
        </p:spPr>
        <p:txBody>
          <a:bodyPr/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с вами поработаем над мини- проектами. Для этого мы с вами поделимся на 9 групп по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3-4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человека в каждой. Результаты работы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представляются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ватманах.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защиты мини- проекты составляя часть одного большого проекта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будут вывешиваться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закрепляться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стенде.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276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06" y="177421"/>
            <a:ext cx="10194878" cy="6523629"/>
          </a:xfrm>
        </p:spPr>
      </p:pic>
    </p:spTree>
    <p:extLst>
      <p:ext uri="{BB962C8B-B14F-4D97-AF65-F5344CB8AC3E}">
        <p14:creationId xmlns:p14="http://schemas.microsoft.com/office/powerpoint/2010/main" val="460195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444" y="382138"/>
            <a:ext cx="10125632" cy="6250674"/>
          </a:xfrm>
        </p:spPr>
      </p:pic>
    </p:spTree>
    <p:extLst>
      <p:ext uri="{BB962C8B-B14F-4D97-AF65-F5344CB8AC3E}">
        <p14:creationId xmlns:p14="http://schemas.microsoft.com/office/powerpoint/2010/main" val="3032896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53190" y="571482"/>
            <a:ext cx="3714776" cy="2143139"/>
          </a:xfrm>
        </p:spPr>
        <p:txBody>
          <a:bodyPr>
            <a:normAutofit fontScale="90000"/>
          </a:bodyPr>
          <a:lstStyle/>
          <a:p>
            <a:r>
              <a:rPr lang="ru-RU" sz="2800" b="1" i="1" dirty="0"/>
              <a:t>Валенки - фронту! 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dirty="0"/>
              <a:t>В 1941 – 1945 гг. рабочие отреставрировали 6000000 пар валенок для фронта</a:t>
            </a:r>
            <a:endParaRPr lang="ru-RU" sz="2800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095472" y="4572008"/>
            <a:ext cx="3071834" cy="121444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Бойцы получают со склада валенки!</a:t>
            </a:r>
            <a:endParaRPr lang="ru-RU" b="1" dirty="0"/>
          </a:p>
        </p:txBody>
      </p:sp>
      <p:pic>
        <p:nvPicPr>
          <p:cNvPr id="3074" name="Picture 2" descr="C:\Users\гузель\Desktop\Новая папка (5)\2017-05-02\00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66844" y="142852"/>
            <a:ext cx="4598988" cy="3214688"/>
          </a:xfrm>
          <a:prstGeom prst="rect">
            <a:avLst/>
          </a:prstGeom>
          <a:noFill/>
        </p:spPr>
      </p:pic>
      <p:pic>
        <p:nvPicPr>
          <p:cNvPr id="3075" name="Picture 3" descr="C:\Users\гузель\Desktop\Новая папка (5)\2017-05-02\00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38745" y="3143249"/>
            <a:ext cx="5214937" cy="3508375"/>
          </a:xfrm>
          <a:prstGeom prst="rect">
            <a:avLst/>
          </a:prstGeom>
          <a:noFill/>
        </p:spPr>
      </p:pic>
      <p:pic>
        <p:nvPicPr>
          <p:cNvPr id="6" name="Рисунок 5" descr="D:\Книга\1a39870621ed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44" y="214290"/>
            <a:ext cx="4838640" cy="3364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D:\Книга\выдача валенок со склада бойцпм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2" y="3286125"/>
            <a:ext cx="4718862" cy="3226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3381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6844" y="3643314"/>
            <a:ext cx="3929090" cy="3071834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/>
              <a:t>            Трудящиеся района внесли большой вклад к победе над фашизмом. Кукморская фабрика валяной обуви за четыре года выпустил 563 тысячи пар валенок. Кроме того, здесь отреставрировали 6 миллионов пар валяной обуви, поступающей с фронтов.</a:t>
            </a:r>
            <a:endParaRPr lang="ru-RU" sz="2000" b="1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66845" y="142852"/>
            <a:ext cx="5148305" cy="34507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5934" y="3357563"/>
            <a:ext cx="4929190" cy="33858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976380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4929198"/>
            <a:ext cx="8229600" cy="135732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/>
              <a:t>           </a:t>
            </a:r>
            <a:r>
              <a:rPr lang="ru-RU" sz="2200" b="1" dirty="0"/>
              <a:t>На торфоразработки, как и на заготовку и доставку дров для фабрики, привлекаются также местные рабочие колхозов. Рабочие фабрики, в свою очередь, участвуют в сезонных сельхоз работах этих колхозов.</a:t>
            </a:r>
            <a:endParaRPr lang="ru-RU" sz="2400" b="1" dirty="0"/>
          </a:p>
        </p:txBody>
      </p:sp>
      <p:pic>
        <p:nvPicPr>
          <p:cNvPr id="4" name="Содержимое 3" descr="C:\Users\гузель\Pictures\2015-04-01\001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7" t="6993" r="26604" b="55594"/>
          <a:stretch/>
        </p:blipFill>
        <p:spPr bwMode="auto">
          <a:xfrm>
            <a:off x="4238612" y="214290"/>
            <a:ext cx="3429024" cy="47149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39179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786454"/>
            <a:ext cx="8043890" cy="928694"/>
          </a:xfrm>
        </p:spPr>
        <p:txBody>
          <a:bodyPr>
            <a:normAutofit fontScale="90000"/>
          </a:bodyPr>
          <a:lstStyle/>
          <a:p>
            <a:pPr algn="l"/>
            <a:r>
              <a:rPr lang="ru-RU" sz="1300" dirty="0"/>
              <a:t/>
            </a:r>
            <a:br>
              <a:rPr lang="ru-RU" sz="1300" dirty="0"/>
            </a:br>
            <a:r>
              <a:rPr lang="ru-RU" sz="1300" dirty="0"/>
              <a:t/>
            </a:r>
            <a:br>
              <a:rPr lang="ru-RU" sz="1300" dirty="0"/>
            </a:br>
            <a:r>
              <a:rPr lang="ru-RU" sz="1300" dirty="0"/>
              <a:t/>
            </a:r>
            <a:br>
              <a:rPr lang="ru-RU" sz="1300" dirty="0"/>
            </a:br>
            <a:r>
              <a:rPr lang="ru-RU" sz="1300" dirty="0"/>
              <a:t/>
            </a:r>
            <a:br>
              <a:rPr lang="ru-RU" sz="1300" dirty="0"/>
            </a:br>
            <a:r>
              <a:rPr lang="ru-RU" sz="1300" dirty="0"/>
              <a:t>                   </a:t>
            </a:r>
            <a:r>
              <a:rPr lang="ru-RU" sz="2200" b="1" dirty="0"/>
              <a:t>Торфоразработки ведутся на болоте при д.Камышлы, сбор на работы производится в 5.30 утра, и продолжаются 11 часов.</a:t>
            </a:r>
            <a:br>
              <a:rPr lang="ru-RU" sz="2200" b="1" dirty="0"/>
            </a:br>
            <a:r>
              <a:rPr lang="ru-RU" sz="2200" b="1" dirty="0"/>
              <a:t>Для собственных нужд рабочих фабрики организуются воскресники - вывозка торфа с </a:t>
            </a:r>
            <a:r>
              <a:rPr lang="ru-RU" sz="2200" b="1" dirty="0" err="1"/>
              <a:t>Камышлинского</a:t>
            </a:r>
            <a:r>
              <a:rPr lang="ru-RU" sz="2200" b="1" dirty="0"/>
              <a:t> болота самими рабочими на своих салазках и тарах.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4900" dirty="0"/>
              <a:t/>
            </a:r>
            <a:br>
              <a:rPr lang="ru-RU" sz="4900" dirty="0"/>
            </a:br>
            <a:r>
              <a:rPr lang="ru-RU" sz="4900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Работы на торфоразработках Калужского городского топливного треста 1942 г. Место съемки: Тульская область Автор съемки: не установлен РГАКФД 0-71338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08" y="285728"/>
            <a:ext cx="5214974" cy="4286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91577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367" y="341194"/>
            <a:ext cx="10077773" cy="6127845"/>
          </a:xfrm>
        </p:spPr>
      </p:pic>
    </p:spTree>
    <p:extLst>
      <p:ext uri="{BB962C8B-B14F-4D97-AF65-F5344CB8AC3E}">
        <p14:creationId xmlns:p14="http://schemas.microsoft.com/office/powerpoint/2010/main" val="1237263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30" y="171838"/>
            <a:ext cx="10167582" cy="6509920"/>
          </a:xfrm>
        </p:spPr>
      </p:pic>
    </p:spTree>
    <p:extLst>
      <p:ext uri="{BB962C8B-B14F-4D97-AF65-F5344CB8AC3E}">
        <p14:creationId xmlns:p14="http://schemas.microsoft.com/office/powerpoint/2010/main" val="3701316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789" y="624110"/>
            <a:ext cx="9907824" cy="128089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Самолеты Пе-8 с винтомоторной установкой, выпускаемые на заводе №22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789" y="2133599"/>
            <a:ext cx="9164399" cy="4661123"/>
          </a:xfrm>
        </p:spPr>
      </p:pic>
    </p:spTree>
    <p:extLst>
      <p:ext uri="{BB962C8B-B14F-4D97-AF65-F5344CB8AC3E}">
        <p14:creationId xmlns:p14="http://schemas.microsoft.com/office/powerpoint/2010/main" val="286888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09" y="114814"/>
            <a:ext cx="4525491" cy="66003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7162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015" y="624110"/>
            <a:ext cx="10071597" cy="128089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Препараты, выпускаемые в </a:t>
            </a:r>
            <a:r>
              <a:rPr lang="ru-RU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химико-фармацевтическом заводе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годы войны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17" y="1267242"/>
            <a:ext cx="2553229" cy="5239669"/>
          </a:xfrm>
        </p:spPr>
      </p:pic>
    </p:spTree>
    <p:extLst>
      <p:ext uri="{BB962C8B-B14F-4D97-AF65-F5344CB8AC3E}">
        <p14:creationId xmlns:p14="http://schemas.microsoft.com/office/powerpoint/2010/main" val="223620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37" y="185224"/>
            <a:ext cx="10222172" cy="6542810"/>
          </a:xfrm>
        </p:spPr>
      </p:pic>
    </p:spTree>
    <p:extLst>
      <p:ext uri="{BB962C8B-B14F-4D97-AF65-F5344CB8AC3E}">
        <p14:creationId xmlns:p14="http://schemas.microsoft.com/office/powerpoint/2010/main" val="4169316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Рефлексия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на уроке я узнал…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на уроке я понял…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07040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</TotalTime>
  <Words>275</Words>
  <Application>Microsoft Office PowerPoint</Application>
  <PresentationFormat>Широкоэкранный</PresentationFormat>
  <Paragraphs>21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Arial</vt:lpstr>
      <vt:lpstr>Calibri</vt:lpstr>
      <vt:lpstr>Century Gothic</vt:lpstr>
      <vt:lpstr>Times New Roman</vt:lpstr>
      <vt:lpstr>Wingdings 3</vt:lpstr>
      <vt:lpstr>Легкий дым</vt:lpstr>
      <vt:lpstr>Тема Office</vt:lpstr>
      <vt:lpstr>1_Тема Office</vt:lpstr>
      <vt:lpstr>2_Тема Office</vt:lpstr>
      <vt:lpstr>3_Тема Office</vt:lpstr>
      <vt:lpstr>4_Тема Office</vt:lpstr>
      <vt:lpstr>Тема 2. Промышленность ТАССР в годы Великой Отечественной войны </vt:lpstr>
      <vt:lpstr>Давайте вспомним, как перестроилась жизнь людей на военный лад. Какие коррективы ввела она в их судьбы? </vt:lpstr>
      <vt:lpstr>Презентация PowerPoint</vt:lpstr>
      <vt:lpstr>Презентация PowerPoint</vt:lpstr>
      <vt:lpstr>Презентация PowerPoint</vt:lpstr>
      <vt:lpstr>Презентация PowerPoint</vt:lpstr>
      <vt:lpstr>Валенки - фронту!  В 1941 – 1945 гг. рабочие отреставрировали 6000000 пар валенок для фронта</vt:lpstr>
      <vt:lpstr>            Трудящиеся района внесли большой вклад к победе над фашизмом. Кукморская фабрика валяной обуви за четыре года выпустил 563 тысячи пар валенок. Кроме того, здесь отреставрировали 6 миллионов пар валяной обуви, поступающей с фронтов.</vt:lpstr>
      <vt:lpstr>           На торфоразработки, как и на заготовку и доставку дров для фабрики, привлекаются также местные рабочие колхозов. Рабочие фабрики, в свою очередь, участвуют в сезонных сельхоз работах этих колхозов.</vt:lpstr>
      <vt:lpstr>                       Торфоразработки ведутся на болоте при д.Камышлы, сбор на работы производится в 5.30 утра, и продолжаются 11 часов. Для собственных нужд рабочих фабрики организуются воскресники - вывозка торфа с Камышлинского болота самими рабочими на своих салазках и тарах.    </vt:lpstr>
      <vt:lpstr>Презентация PowerPoint</vt:lpstr>
      <vt:lpstr>Презентация PowerPoint</vt:lpstr>
      <vt:lpstr>Самолеты Пе-8 с винтомоторной установкой, выпускаемые на заводе №22</vt:lpstr>
      <vt:lpstr>Презентация PowerPoint</vt:lpstr>
      <vt:lpstr>Препараты, выпускаемые в химико-фармацевтическом заводе в годы войны</vt:lpstr>
      <vt:lpstr>Презентация PowerPoint</vt:lpstr>
      <vt:lpstr>Рефлексия.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Промышленность ТАССР в годы Великой Отечественной войны </dc:title>
  <dc:creator>Пользователь Windows</dc:creator>
  <cp:lastModifiedBy>Пользователь Windows</cp:lastModifiedBy>
  <cp:revision>5</cp:revision>
  <dcterms:created xsi:type="dcterms:W3CDTF">2021-03-14T15:32:59Z</dcterms:created>
  <dcterms:modified xsi:type="dcterms:W3CDTF">2021-03-16T05:30:17Z</dcterms:modified>
</cp:coreProperties>
</file>